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63" r:id="rId4"/>
    <p:sldId id="262" r:id="rId5"/>
    <p:sldId id="277" r:id="rId6"/>
    <p:sldId id="264" r:id="rId7"/>
    <p:sldId id="265" r:id="rId8"/>
    <p:sldId id="266" r:id="rId9"/>
    <p:sldId id="268" r:id="rId10"/>
    <p:sldId id="269" r:id="rId11"/>
    <p:sldId id="278" r:id="rId12"/>
    <p:sldId id="271" r:id="rId13"/>
    <p:sldId id="272" r:id="rId14"/>
    <p:sldId id="279" r:id="rId15"/>
    <p:sldId id="273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4374A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8746" autoAdjust="0"/>
  </p:normalViewPr>
  <p:slideViewPr>
    <p:cSldViewPr>
      <p:cViewPr>
        <p:scale>
          <a:sx n="87" d="100"/>
          <a:sy n="87" d="100"/>
        </p:scale>
        <p:origin x="-2304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214290"/>
            <a:ext cx="8072494" cy="10801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Нижегородской области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НО «Нижегородский медицинский колледж»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1455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Регулятор функций </a:t>
            </a:r>
          </a:p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Френкля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типа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578645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 студент группы 331-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/д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Семерикова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Екатерина Алексеевна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 действия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643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Френкеля оказывает воздействие на отдельные зоны челюстного ряда:</a:t>
            </a:r>
          </a:p>
          <a:p>
            <a:pPr indent="365125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альвеолярные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гребни;</a:t>
            </a:r>
          </a:p>
          <a:p>
            <a:pPr indent="365125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участок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зубного ряда;</a:t>
            </a:r>
          </a:p>
          <a:p>
            <a:pPr indent="365125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мышцы.</a:t>
            </a:r>
          </a:p>
          <a:p>
            <a:pPr indent="365125">
              <a:buFont typeface="Wingdings" pitchFamily="2" charset="2"/>
              <a:buChar char="q"/>
            </a:pP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аппарата приводит к нормализации соотношения верхней и нижней челюстей, а также способствует перемещению зубов в правильное положение. 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mg2.freepng.ru/20180703/aky/kisspng-goggles-roa-ricoh-orthodontic-appliances-frankel-frankel-5b3b3ddd087c93.098827641530609117034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556133"/>
            <a:ext cx="4143361" cy="230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tudfile.net/html/2706/402/html_Y25SbMvoei.p89e/img-PKog8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2714620"/>
            <a:ext cx="3000363" cy="201043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 действия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2153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прикуса посредством такой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ортодонтической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системы позволяет добиться следующих результатов:</a:t>
            </a:r>
          </a:p>
          <a:p>
            <a:pPr indent="365125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4138" indent="365125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устраняется повышенное 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губ и щек на</a:t>
            </a:r>
          </a:p>
          <a:p>
            <a:pPr marL="84138" indent="365125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области;</a:t>
            </a:r>
          </a:p>
          <a:p>
            <a:pPr marL="84138" indent="365125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восстанавливается носовое 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дыхание;</a:t>
            </a:r>
          </a:p>
          <a:p>
            <a:pPr marL="84138" indent="365125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достигается нормальное 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смыкание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губ;</a:t>
            </a:r>
          </a:p>
          <a:p>
            <a:pPr marL="84138" indent="365125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правильное положение 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языка.</a:t>
            </a:r>
          </a:p>
          <a:p>
            <a:pPr marL="534988" indent="365125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4988" indent="365125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регулирует мышечный тонус. За счет конструктивных особенностей устройства оно расслабляет отдельные волокна, расположенные в проблемной области, и безболезненно корректирует прикус.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udfile.net/html/2706/402/html_Y25SbMvoei.p89e/img-89zup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7884" y="3786190"/>
            <a:ext cx="3286116" cy="244173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Процесс изготовления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736"/>
            <a:ext cx="785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изготавливается на основе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двухчелюстного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слепка. Последний отражает характер расположения всех зубов, альвеолярных отростков и складок возле языка. Итоговая модель фиксируется таким образом, чтобы она формировала правильный прикус.</a:t>
            </a:r>
          </a:p>
          <a:p>
            <a:pPr indent="365125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143248"/>
            <a:ext cx="47863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слепка врач определяет место расположения боковых щитов. Эти элементы не должны плотно прилегать к зубному ряду и альвеолярным отросткам. В процессе моделирования в область, где расположатся боковые щиты и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пелоты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заливается воск. Толщина первых не превышает 2,5 мм, вторых – 3 мм.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Длительность лечения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Длительность лечения напрямую зависит от характера и тяжести аномалии. Также на этот показатель влияет возраст пациента. Чем раньше выявлена патология, тем меньше времени занимает лечение.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dentconsult.ru/wp-content/uploads/2019/01/apparat-Frenke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71810"/>
            <a:ext cx="6246414" cy="350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Длительность лечения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85860"/>
            <a:ext cx="78581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возрастная категория, для которой данный аппарат будет максимально эффективным —  4–11 лет. Чем меньше возраст ребенка, тем быстрее пройдет коррекция. Как правило, на исправление не выраженных аномалий уходит от 4 до 8 месяцев. </a:t>
            </a:r>
          </a:p>
          <a:p>
            <a:pPr indent="633413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633413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633413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633413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indent="450850"/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17550" indent="450850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более сложных патологий, это срок может растянуться до 1,5 лет. Кроме того, необходимо учитывать индивидуальные особенности развития каждого ребенка и степень соблюдения режима ежедневного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Результаты лечения аппаратом Френке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14686"/>
            <a:ext cx="7546744" cy="1471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68580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Френкеля – это безопасная и эффективная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ортодонтическая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конструкция, способная исправить несколько типов прикуса. По окончании курса лечения с использованием этой системы нормализуется носовое дыхание, речь.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www.bestdentistryguide.com/wp-content/uploads/2013/09/742151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4984499" cy="3310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572528" cy="4680520"/>
          </a:xfrm>
        </p:spPr>
        <p:txBody>
          <a:bodyPr>
            <a:noAutofit/>
          </a:bodyPr>
          <a:lstStyle/>
          <a:p>
            <a:pPr indent="382588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сегодняшний день в ортодонтии для исправления                  прикуса   и неровностей зубного ряда у детей, было разработано       множество различных конструкций. Одним из распространенных устройств, является аппарат Френкеля. Он представляет собой прекрасную альтернативу вестибулярным пластинам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травматичной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дуге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Энгля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Устройство отличается от них не только более удобной конструкцией, но и меньшим периодом лечения.</a:t>
            </a:r>
          </a:p>
          <a:p>
            <a:pPr indent="382588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изучить  технику изготовления и конструирования, а так же особенности регулятора функций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Френкля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типа для совершенствования методов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ортодонтического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лечения с дистальной окклюзией зубных рядов, которые обеспечивают достижение оптимальных анатомических и эстетических результатов. </a:t>
            </a:r>
          </a:p>
          <a:p>
            <a:pPr marL="1608138" indent="-977900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 Исследовать литературу по изучению конструктивных        особенностей аппарата</a:t>
            </a:r>
          </a:p>
          <a:p>
            <a:pPr marL="1608138" indent="-173038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Определить показания к применению аппаратов при лечении дистальной окклюзии зубных рядов у детей.</a:t>
            </a:r>
          </a:p>
          <a:p>
            <a:pPr marL="1608138" indent="-173038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Изучить процесс изготовления аппарата, при которых получены наиболее эффективные результаты при лечении дистального прикуса. 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 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2651720" y="49461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2367557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423120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2651720" y="24315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2295549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3143240" y="1928802"/>
            <a:ext cx="48871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аппарата Френкеля 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2423120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2651720" y="32697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2367557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423120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2653308" y="4106396"/>
            <a:ext cx="4222948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2367557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423120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2651720" y="5806607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2367557" y="523034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423120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3214678" y="2714620"/>
            <a:ext cx="178138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Показания 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3214678" y="3643314"/>
            <a:ext cx="29065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действия 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3286116" y="4429132"/>
            <a:ext cx="33637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изготовления 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3286116" y="5357826"/>
            <a:ext cx="33637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Длительность лечения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zub.expert/wp-content/uploads/2018/06/konstruktsiya-apparata-e1528183224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000504"/>
            <a:ext cx="5072066" cy="28574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549"/>
            <a:ext cx="7963818" cy="1224136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Особенности аппарата Френкеля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Френкеля – это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ортодонтическая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съемная конструкция, которая устанавливается одновременно на обе челюсти. </a:t>
            </a:r>
          </a:p>
          <a:p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состоит из следующих частей: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металлический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каркас;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щечные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щиты;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губные 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пелоты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из пластика.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edug.ru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285852" y="714356"/>
            <a:ext cx="6667500" cy="4314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5214950"/>
            <a:ext cx="7072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Схематическое изображение функционального регулятора Френкеля: 1 — вестибулярная дуга; 2 — щечные щиты; 3 — петли на верхние клыки; 4 —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лингвальная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дуга; 5 — небный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бюгель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Особенности аппарата Френкеля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Каркас аппарата изготавливается из медицинской проволоки толщиной 0,8-1 мм. Из нее формируются небная, язычная и вестибулярная дуги. В ряде случаев применяется также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лингвальная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конструкция.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Каждая дуга изгибается под определенным углом и плотно закрепляется в щечных щитах. Эти компоненты оказывают постоянное давление на зубной ряд. Они фиксируются на клыках и резцах, препятствуя росту челюсти.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Щиты и пилоты имеют овальную форму. Их ширина не превышает 2,5 мм. Размеры щитов и пилотов подбираются в индивидуальном порядке с учетом выявленной аномалии в строении челюстей.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Особенности аппарата Френкеля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Френкеля – это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биосовместимая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система, которая во время ношения не создает дискомфорта. Каждый элемент конструкции тщательно полируется во избежание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травматизации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мягких тканей ротовой полости.</a:t>
            </a:r>
          </a:p>
          <a:p>
            <a:pPr indent="450850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Аппарат Френкеля показан для нормализации роста и развития челюстей. Устройство позволяет отучить ребенка от вредных привычек (сосание пальца и другое), которые приводят к формированию неправильного прикуса. 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.ytimg.com/vi/TOjaiIWjzM8/maxresdefault.jpg"/>
          <p:cNvPicPr>
            <a:picLocks noChangeAspect="1" noChangeArrowheads="1"/>
          </p:cNvPicPr>
          <p:nvPr/>
        </p:nvPicPr>
        <p:blipFill>
          <a:blip r:embed="rId2"/>
          <a:srcRect t="9092"/>
          <a:stretch>
            <a:fillRect/>
          </a:stretch>
        </p:blipFill>
        <p:spPr bwMode="auto">
          <a:xfrm>
            <a:off x="2500298" y="4357694"/>
            <a:ext cx="4445033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Показания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214422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Ортодонтическая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показана в следующих случаях:</a:t>
            </a:r>
          </a:p>
          <a:p>
            <a:pPr marL="633413" indent="-450850">
              <a:buFont typeface="Wingdings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зубы разного 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размера;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-45085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суженный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ряд зубов;</a:t>
            </a:r>
          </a:p>
          <a:p>
            <a:pPr marL="633413" indent="-45085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скученность;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-45085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дистальный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открытый прикус;</a:t>
            </a:r>
          </a:p>
          <a:p>
            <a:pPr marL="633413" indent="-450850"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прогерия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-450850"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сужение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губ и недоразвитость альвеолярных отростков.</a:t>
            </a:r>
          </a:p>
          <a:p>
            <a:pPr marL="633413" indent="-450850">
              <a:buFont typeface="Wingdings" pitchFamily="2" charset="2"/>
              <a:buChar char="q"/>
            </a:pP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-450850">
              <a:buFont typeface="Wingdings" pitchFamily="2" charset="2"/>
              <a:buChar char="q"/>
            </a:pPr>
            <a:endParaRPr lang="ru-RU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3413"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Функциональный регулятор применяется при наличии указанных патологий у детей в возрасте 4-7 лет. Конструктивные особенности системы позволяют вносить в нее со временем изменения, добиваясь тем самым максимально эффективного лечения.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Особенности аппарата Френкеля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286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Применяется при наличии аномального расположения передних зубов или дистального прикуса.</a:t>
            </a:r>
          </a:p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Функциональный регулятор включает в себя 2 дуги (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лингвальную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небную) и столько же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пелотов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примыкают к верхней и нижней губе. Для соединения элементов используются скобка и щечные щиты.</a:t>
            </a:r>
          </a:p>
          <a:p>
            <a:pPr indent="365125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Устройства 1 типа могут отличаться между собой по конструктивным особенностям.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pre-ambula.ru/imgs/images/_%D1%84%D1%80%D0%B5%D0%BD%D0%BA%D0%B5%D0%BB%D1%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14818"/>
            <a:ext cx="6953250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579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здравоохранения Нижегородской области ГБПОУ НО «Нижегородский медицинский колледж»</vt:lpstr>
      <vt:lpstr>Презентация PowerPoint</vt:lpstr>
      <vt:lpstr>Содержание </vt:lpstr>
      <vt:lpstr>Особенности аппарата Френкеля</vt:lpstr>
      <vt:lpstr>Презентация PowerPoint</vt:lpstr>
      <vt:lpstr>Особенности аппарата Френкеля</vt:lpstr>
      <vt:lpstr>Особенности аппарата Френкеля</vt:lpstr>
      <vt:lpstr>Показания </vt:lpstr>
      <vt:lpstr>Особенности аппарата Френкеля</vt:lpstr>
      <vt:lpstr>Принцип действия</vt:lpstr>
      <vt:lpstr>Принцип действия</vt:lpstr>
      <vt:lpstr>Процесс изготовления</vt:lpstr>
      <vt:lpstr>Длительность лечения</vt:lpstr>
      <vt:lpstr>Длительность лечения</vt:lpstr>
      <vt:lpstr>вывод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Боцманова Ольга Владимировна</cp:lastModifiedBy>
  <cp:revision>1256</cp:revision>
  <dcterms:created xsi:type="dcterms:W3CDTF">2018-02-25T09:09:03Z</dcterms:created>
  <dcterms:modified xsi:type="dcterms:W3CDTF">2020-02-19T10:11:00Z</dcterms:modified>
</cp:coreProperties>
</file>